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8" r:id="rId2"/>
    <p:sldId id="256" r:id="rId3"/>
    <p:sldId id="263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431" autoAdjust="0"/>
  </p:normalViewPr>
  <p:slideViewPr>
    <p:cSldViewPr snapToGrid="0">
      <p:cViewPr varScale="1">
        <p:scale>
          <a:sx n="91" d="100"/>
          <a:sy n="91" d="100"/>
        </p:scale>
        <p:origin x="12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EE45E-0A06-4B32-AB60-893661BB55DE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DB2570FF-73A9-4F78-B54B-EE21D5445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229100"/>
            <a:ext cx="5486400" cy="3771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F37B8E-99B0-4375-9B31-134352AC7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18EC0-81D8-4B40-A0F1-6D92CFDB8F2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Header Placeholder 10">
            <a:extLst>
              <a:ext uri="{FF2B5EF4-FFF2-40B4-BE49-F238E27FC236}">
                <a16:creationId xmlns:a16="http://schemas.microsoft.com/office/drawing/2014/main" id="{3E5CEBFB-960E-4F58-BB35-79B6E42C2D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2" name="Slide Image Placeholder 11">
            <a:extLst>
              <a:ext uri="{FF2B5EF4-FFF2-40B4-BE49-F238E27FC236}">
                <a16:creationId xmlns:a16="http://schemas.microsoft.com/office/drawing/2014/main" id="{D40347EF-C739-4389-BFC8-652ACD88C4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BCF8565-E34C-439A-8C9C-1E879A43DD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486400" cy="3771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B3B544-6FB5-4ABA-9527-BC430FE194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486400" cy="3771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E9C14D-B7D2-411D-9A3B-BDDBFFEE20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5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486400" cy="3771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E9C14D-B7D2-411D-9A3B-BDDBFFEE20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4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49090"/>
            <a:ext cx="5486400" cy="385191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E9C14D-B7D2-411D-9A3B-BDDBFFEE20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15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3635375" cy="20447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187700"/>
            <a:ext cx="5486400" cy="54975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E9C14D-B7D2-411D-9A3B-BDDBFFEE20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0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29100"/>
            <a:ext cx="5486400" cy="3771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4E9C14D-B7D2-411D-9A3B-BDDBFFEE20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2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E3C9-3B7D-4651-BBB0-D6A3CA8E8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0EC07-2693-4E0E-8419-3EDC207E5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5F4A3-1E82-47EC-BE12-B2556BDD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069EA-784A-4BEB-A50F-968C409E2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CFFDF-3A6C-4390-8E96-2BF4F811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4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1D6E-4282-4AFD-9598-09E237F0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9C0DE-5D3D-4044-876B-97BEC6191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BBF2B-48A1-431F-BE65-5AE5FD42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67B8F-EF70-4C47-B916-5F371D03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FEB62-FA89-484B-BCF3-8B9AE61C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8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D89D9-AEB5-4D17-BBA2-CCAF897A1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4D590-F3FE-4F26-946F-339AC564F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E823A-0BEB-46BB-BD19-642C46C1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79606-6040-433A-A0F1-4B930573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064A7-26FA-41D4-A350-26FD31B5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8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9F2B-3F99-42E1-8945-1B4FFC3C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37E8F-3A7A-4334-AF7B-2575886F0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0C6CB-98FB-4631-958D-D7B53A62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94962-B329-4193-9642-F268D737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D8326-F3EA-45ED-A0C5-37F20D29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6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6216-FFFE-4966-BA6C-8B8A0452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F0D9F-D544-4E61-BEBC-68ACAB4D4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835CC-B020-40D4-A5E5-05009416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A17F1-5C5D-4D37-A770-8180693B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83584-CA47-4968-8FC3-314EC2923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3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BDC6-F8DC-4957-8D4A-BFF2FF01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C27E4-6C9A-493C-B392-95A90A6FA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3D570-9D2B-4753-9954-388A91596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27CBF-DD0C-4418-82E2-8E40ECF0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497B-DCF7-4842-AC23-F52D0DF5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4AECA-3EB7-474C-923A-E82C099B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B9B1-4FF0-4DE6-856A-8188421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F4505-4210-4A28-BE78-783A9FC61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EDD72-3506-4FC3-BD38-1B59697BF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AA8F36-49B9-408F-8F3A-6DBAA1BDF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B3C238-BADA-440F-A657-44FE8AC4F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7B085-F32D-45D8-9ABA-4D6F6D80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A8A03-DEA5-4371-A0D0-F6B85D5C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47C05-77B9-4130-86C2-5D93C5C8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572E-35E4-40E8-9B92-37198C15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56484-5EA2-4357-A72D-1F4DCB34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8CC75-1141-41BA-AAB1-93ABB5C2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82921-648C-483B-BDA3-19269F7F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A3118-AF2C-4A93-87EB-3E0485BA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8B33F-AFE5-469E-A36D-3D72813ED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4A6B4-DCE0-4DCA-B888-30836157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0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4F008-3934-4AD7-A3CB-7F75A41C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2DA8F-59C4-4E1D-80C1-82C8F335A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7DFAB-E9C8-4C5A-AABA-283F3D05B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A135F-D6AD-4B41-9910-BB7B42C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25E1-67F3-4F16-8B9F-023DBCC4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CC9C4-3C0D-4210-BEDA-3A081276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3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D27D-BC78-430E-A87E-573A9ED5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715F95-C2B8-44EB-9543-94B103716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3D678-776F-449E-B0BD-6B42E1350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18C4B-9947-4DEF-8CC4-FD7E6AD54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32AAF-7B24-40D3-9F63-07E880B8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01EE4-007A-4D9D-9BDB-9214685A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6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0E043-AD15-48EB-9B2F-2F1A4C31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6594-8F60-48A6-B586-7715BDE9B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2BB05-F40A-4545-A52D-06A347E58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6BE66-BB46-4010-B5C3-8EA59E53291A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7CE61-F0DC-44EF-9E79-AADE13D1E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427C8-BFCE-4A8F-AD77-A98A658B5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9620A-F4F1-4ED6-B08A-AC39B9E15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5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858559A3-423D-4366-A4C2-13AB4B930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499FA-002B-4DCA-8267-CDB12DC19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2701159"/>
            <a:ext cx="10629900" cy="1722569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Using the Updated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Groundwater Monitoring Worksheet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AE87B-EC93-414A-B601-CA2E129C30DB}"/>
              </a:ext>
            </a:extLst>
          </p:cNvPr>
          <p:cNvSpPr txBox="1"/>
          <p:nvPr/>
        </p:nvSpPr>
        <p:spPr>
          <a:xfrm>
            <a:off x="878879" y="5086866"/>
            <a:ext cx="8240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http://deq.mt.gov/DEQAdmin/PET/forms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FE1C1-05A0-4C6C-83AA-902F4ADBD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19" y="0"/>
            <a:ext cx="923578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3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982CFC-B814-462F-BFBB-C54407AD4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57" y="0"/>
            <a:ext cx="9340103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2C020-3255-48E8-88FA-1E258AC8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028"/>
            <a:ext cx="12191233" cy="655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6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032FF-8ACA-4905-9075-A77A06DD2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670"/>
            <a:ext cx="12191234" cy="66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60688-C68A-49DE-A4A2-3E80574C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091" y="0"/>
            <a:ext cx="7383356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44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26</Words>
  <Application>Microsoft Office PowerPoint</Application>
  <PresentationFormat>Widescreen</PresentationFormat>
  <Paragraphs>8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Using the Updated  Groundwater Monitoring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Stine</dc:creator>
  <cp:lastModifiedBy>Alan Stine</cp:lastModifiedBy>
  <cp:revision>18</cp:revision>
  <cp:lastPrinted>2021-02-03T21:29:18Z</cp:lastPrinted>
  <dcterms:created xsi:type="dcterms:W3CDTF">2021-02-03T16:53:50Z</dcterms:created>
  <dcterms:modified xsi:type="dcterms:W3CDTF">2021-02-18T17:39:04Z</dcterms:modified>
</cp:coreProperties>
</file>